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media1.mp4" ContentType="video/unknown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2778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Damascus Light"/>
                <a:ea typeface="Damascus Light"/>
                <a:cs typeface="Damascus Light"/>
                <a:sym typeface="Damascus Light"/>
              </a:defRPr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42847"/>
            <a:ext cx="10464800" cy="73450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"قم بكتابة الرقم هنا."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rtl="1">
              <a:defRPr/>
            </a:lvl1pPr>
          </a:lstStyle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1.g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3273ABBF-7D5B-4767-9FC1-72D40D0F8C49-L0-001.jpeg"/>
          <p:cNvPicPr>
            <a:picLocks noChangeAspect="1"/>
          </p:cNvPicPr>
          <p:nvPr/>
        </p:nvPicPr>
        <p:blipFill>
          <a:blip r:embed="rId2">
            <a:alphaModFix amt="22000"/>
            <a:extLst/>
          </a:blip>
          <a:srcRect l="0" t="2018" r="0" b="17241"/>
          <a:stretch>
            <a:fillRect/>
          </a:stretch>
        </p:blipFill>
        <p:spPr>
          <a:xfrm>
            <a:off x="23812" y="227012"/>
            <a:ext cx="12957316" cy="929938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>
            <p:ph type="ctrTitle"/>
          </p:nvPr>
        </p:nvSpPr>
        <p:spPr>
          <a:xfrm>
            <a:off x="282572" y="5217042"/>
            <a:ext cx="7387956" cy="166538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defRPr b="1" sz="9100">
                <a:latin typeface="Helvetica"/>
                <a:ea typeface="Helvetica"/>
                <a:cs typeface="Helvetica"/>
                <a:sym typeface="Helvetica"/>
              </a:defRPr>
            </a:pPr>
            <a:r>
              <a:t>الماء والجليد</a:t>
            </a:r>
            <a:r>
              <a:rPr>
                <a:solidFill>
                  <a:srgbClr val="E45A8D"/>
                </a:solidFill>
              </a:rPr>
              <a:t>١</a:t>
            </a:r>
          </a:p>
        </p:txBody>
      </p:sp>
      <p:sp>
        <p:nvSpPr>
          <p:cNvPr id="121" name="Shape 121"/>
          <p:cNvSpPr/>
          <p:nvPr>
            <p:ph type="subTitle" sz="quarter" idx="1"/>
          </p:nvPr>
        </p:nvSpPr>
        <p:spPr>
          <a:xfrm>
            <a:off x="7074545" y="8062402"/>
            <a:ext cx="5336725" cy="113030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12922"/>
                </a:solidFill>
                <a:latin typeface="Farah"/>
                <a:ea typeface="Farah"/>
                <a:cs typeface="Farah"/>
                <a:sym typeface="Farah"/>
              </a:defRPr>
            </a:lvl1pPr>
          </a:lstStyle>
          <a:p>
            <a:pPr/>
            <a:r>
              <a:t>أ.شيماء العنزي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5A81E37A-E522-4E65-B3CB-DF09F35DF4BA-L0-001.png"/>
          <p:cNvPicPr>
            <a:picLocks noChangeAspect="1"/>
          </p:cNvPicPr>
          <p:nvPr/>
        </p:nvPicPr>
        <p:blipFill>
          <a:blip r:embed="rId2">
            <a:extLst/>
          </a:blip>
          <a:srcRect l="9396" t="49779" r="8054" b="8924"/>
          <a:stretch>
            <a:fillRect/>
          </a:stretch>
        </p:blipFill>
        <p:spPr>
          <a:xfrm>
            <a:off x="1378148" y="2533792"/>
            <a:ext cx="10248650" cy="6835908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8583102" y="476487"/>
            <a:ext cx="3519799" cy="1905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rtl="1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هيا نطبق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F9B07009-EB16-46FE-93AB-1EFE0D10703A-L0-001.png"/>
          <p:cNvPicPr>
            <a:picLocks noChangeAspect="1"/>
          </p:cNvPicPr>
          <p:nvPr/>
        </p:nvPicPr>
        <p:blipFill>
          <a:blip r:embed="rId2">
            <a:extLst/>
          </a:blip>
          <a:srcRect l="13274" t="7830" r="10440" b="50898"/>
          <a:stretch>
            <a:fillRect/>
          </a:stretch>
        </p:blipFill>
        <p:spPr>
          <a:xfrm>
            <a:off x="904161" y="763755"/>
            <a:ext cx="11403783" cy="8226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C4C5F694-E6BC-4BC8-B872-DEAE3AFF9BF2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13020" b="0"/>
          <a:stretch>
            <a:fillRect/>
          </a:stretch>
        </p:blipFill>
        <p:spPr>
          <a:xfrm>
            <a:off x="147870" y="4484590"/>
            <a:ext cx="6414188" cy="460896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9385045" y="520130"/>
            <a:ext cx="2674213" cy="2674212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rtl="1">
              <a:defRPr b="1" sz="3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نشاط تحفيزي</a:t>
            </a:r>
          </a:p>
        </p:txBody>
      </p:sp>
      <p:sp>
        <p:nvSpPr>
          <p:cNvPr id="125" name="Shape 125"/>
          <p:cNvSpPr/>
          <p:nvPr/>
        </p:nvSpPr>
        <p:spPr>
          <a:xfrm>
            <a:off x="1042092" y="717464"/>
            <a:ext cx="6502401" cy="1905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rtl="1">
              <a:defRPr b="1" sz="3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فروزن تصنع رجل الثلج</a:t>
            </a:r>
          </a:p>
        </p:txBody>
      </p:sp>
      <p:pic>
        <p:nvPicPr>
          <p:cNvPr id="126" name="0903DDCE-3E16-451A-852D-B1D0EC1A8556-L0-001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77401" y="3883570"/>
            <a:ext cx="4889501" cy="5092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asted-movie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8935" y="1001232"/>
            <a:ext cx="12906931" cy="7260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61669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CB4A01AE-940D-4643-9C9C-9F837A10AE8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732" y="2672861"/>
            <a:ext cx="6982828" cy="6982827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>
            <p:ph type="ctrTitle"/>
          </p:nvPr>
        </p:nvSpPr>
        <p:spPr>
          <a:xfrm>
            <a:off x="4376659" y="417154"/>
            <a:ext cx="8111068" cy="3302001"/>
          </a:xfrm>
          <a:prstGeom prst="rect">
            <a:avLst/>
          </a:prstGeom>
        </p:spPr>
        <p:txBody>
          <a:bodyPr/>
          <a:lstStyle>
            <a:lvl1pPr defTabSz="531622">
              <a:defRPr b="1" sz="7280">
                <a:solidFill>
                  <a:srgbClr val="8424A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كيف تستطيع فروزن أن تحتفظ  برجل الثلج الذي صنعته؟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9739646" y="94609"/>
            <a:ext cx="2821508" cy="2701489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rtl="1">
              <a:defRPr b="1" sz="4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نشاط ١</a:t>
            </a:r>
          </a:p>
        </p:txBody>
      </p:sp>
      <p:pic>
        <p:nvPicPr>
          <p:cNvPr id="134" name="E9896E82-EF72-4B9B-8D94-B6FA32118AAA-L0-001.jpeg"/>
          <p:cNvPicPr>
            <a:picLocks noChangeAspect="1"/>
          </p:cNvPicPr>
          <p:nvPr/>
        </p:nvPicPr>
        <p:blipFill>
          <a:blip r:embed="rId3">
            <a:extLst/>
          </a:blip>
          <a:srcRect l="33214" t="0" r="0" b="0"/>
          <a:stretch>
            <a:fillRect/>
          </a:stretch>
        </p:blipFill>
        <p:spPr>
          <a:xfrm>
            <a:off x="7539362" y="3078559"/>
            <a:ext cx="4270030" cy="3596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116B69B8-8086-4837-BAF7-26E78144A2B4-L0-001.jpeg"/>
          <p:cNvPicPr>
            <a:picLocks noChangeAspect="1"/>
          </p:cNvPicPr>
          <p:nvPr/>
        </p:nvPicPr>
        <p:blipFill>
          <a:blip r:embed="rId4">
            <a:extLst/>
          </a:blip>
          <a:srcRect l="28328" t="0" r="0" b="0"/>
          <a:stretch>
            <a:fillRect/>
          </a:stretch>
        </p:blipFill>
        <p:spPr>
          <a:xfrm>
            <a:off x="1331117" y="3100387"/>
            <a:ext cx="4527110" cy="355302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8888604" y="6957502"/>
            <a:ext cx="1905001" cy="1905001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rtl="1">
              <a:defRPr b="1"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١</a:t>
            </a:r>
          </a:p>
        </p:txBody>
      </p:sp>
      <p:sp>
        <p:nvSpPr>
          <p:cNvPr id="137" name="Shape 137"/>
          <p:cNvSpPr/>
          <p:nvPr/>
        </p:nvSpPr>
        <p:spPr>
          <a:xfrm>
            <a:off x="2642194" y="6957502"/>
            <a:ext cx="1905001" cy="1905001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rtl="1">
              <a:defRPr b="1"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٢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5A81E37A-E522-4E65-B3CB-DF09F35DF4BA-L0-001.png"/>
          <p:cNvPicPr>
            <a:picLocks noChangeAspect="1"/>
          </p:cNvPicPr>
          <p:nvPr/>
        </p:nvPicPr>
        <p:blipFill>
          <a:blip r:embed="rId2">
            <a:extLst/>
          </a:blip>
          <a:srcRect l="8299" t="19128" r="6264" b="49556"/>
          <a:stretch>
            <a:fillRect/>
          </a:stretch>
        </p:blipFill>
        <p:spPr>
          <a:xfrm>
            <a:off x="444500" y="1916310"/>
            <a:ext cx="12115878" cy="592098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D7893C19-273B-4EE2-8366-DB0D35843703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7254" b="11607"/>
          <a:stretch>
            <a:fillRect/>
          </a:stretch>
        </p:blipFill>
        <p:spPr>
          <a:xfrm>
            <a:off x="480522" y="1457532"/>
            <a:ext cx="12043734" cy="6456658"/>
          </a:xfrm>
          <a:prstGeom prst="rect">
            <a:avLst/>
          </a:prstGeom>
          <a:ln w="63500">
            <a:solidFill>
              <a:srgbClr val="4A2EE2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9674182" y="312825"/>
            <a:ext cx="2821508" cy="2701489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rtl="1">
              <a:defRPr b="1" sz="4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نشاط ٢</a:t>
            </a:r>
          </a:p>
        </p:txBody>
      </p:sp>
      <p:sp>
        <p:nvSpPr>
          <p:cNvPr id="144" name="Shape 144"/>
          <p:cNvSpPr/>
          <p:nvPr>
            <p:ph type="ctrTitle"/>
          </p:nvPr>
        </p:nvSpPr>
        <p:spPr>
          <a:xfrm>
            <a:off x="1093836" y="1135783"/>
            <a:ext cx="8304463" cy="1905419"/>
          </a:xfrm>
          <a:prstGeom prst="rect">
            <a:avLst/>
          </a:prstGeom>
        </p:spPr>
        <p:txBody>
          <a:bodyPr/>
          <a:lstStyle/>
          <a:p>
            <a:pPr/>
            <a:r>
              <a:t>كيف أصنع المثلجات؟</a:t>
            </a:r>
          </a:p>
        </p:txBody>
      </p:sp>
      <p:pic>
        <p:nvPicPr>
          <p:cNvPr id="145" name="B98C9B4C-BF00-49AC-8B4E-FA0275FAE90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5624" y="4611600"/>
            <a:ext cx="8001001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FE69B419-65C8-41DD-8ADC-82810E6A7E8B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1347"/>
          <a:stretch>
            <a:fillRect/>
          </a:stretch>
        </p:blipFill>
        <p:spPr>
          <a:xfrm>
            <a:off x="6403791" y="152586"/>
            <a:ext cx="6099961" cy="3196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FE69B419-65C8-41DD-8ADC-82810E6A7E8B-L0-001.jpeg"/>
          <p:cNvPicPr>
            <a:picLocks noChangeAspect="1"/>
          </p:cNvPicPr>
          <p:nvPr/>
        </p:nvPicPr>
        <p:blipFill>
          <a:blip r:embed="rId2">
            <a:extLst/>
          </a:blip>
          <a:srcRect l="0" t="48648" r="0" b="372"/>
          <a:stretch>
            <a:fillRect/>
          </a:stretch>
        </p:blipFill>
        <p:spPr>
          <a:xfrm>
            <a:off x="508484" y="6105165"/>
            <a:ext cx="5441353" cy="2987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93A31D14-38CD-4E34-84E9-079CB5FBAF57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9118772">
            <a:off x="4676848" y="3486243"/>
            <a:ext cx="3651104" cy="2781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